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0"/>
  </p:handout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21AF89-3462-447F-9031-676DB8D7F71F}">
          <p14:sldIdLst>
            <p14:sldId id="256"/>
            <p14:sldId id="258"/>
            <p14:sldId id="260"/>
            <p14:sldId id="259"/>
            <p14:sldId id="261"/>
            <p14:sldId id="262"/>
            <p14:sldId id="263"/>
            <p14:sldId id="264"/>
          </p14:sldIdLst>
        </p14:section>
        <p14:section name="Untitled Section" id="{41977782-7583-43ED-9709-FEEBE8168B6A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5682" autoAdjust="0"/>
  </p:normalViewPr>
  <p:slideViewPr>
    <p:cSldViewPr snapToGrid="0">
      <p:cViewPr varScale="1">
        <p:scale>
          <a:sx n="78" d="100"/>
          <a:sy n="78" d="100"/>
        </p:scale>
        <p:origin x="893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371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6DC27B-778A-4979-BA75-F6F08C73B4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94590A-891D-4D6E-B42D-AE428B3E53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F6F85-A777-4CD0-BBD0-FEF43F67C147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EEF7E4-42E1-4EEC-AB5E-50CC18FB68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8B9E5-E343-48D5-867F-CFE65914F1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35058-79E1-4E8E-A1E9-D6156C2A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95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1AACFFD5-52D9-498D-8786-AE11D024D0AC}"/>
              </a:ext>
            </a:extLst>
          </p:cNvPr>
          <p:cNvSpPr txBox="1">
            <a:spLocks/>
          </p:cNvSpPr>
          <p:nvPr userDrawn="1"/>
        </p:nvSpPr>
        <p:spPr>
          <a:xfrm>
            <a:off x="2009041" y="2153000"/>
            <a:ext cx="8173915" cy="44571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By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07CAECA0-E9BD-4C9D-9514-29B16F99FDC6}"/>
              </a:ext>
            </a:extLst>
          </p:cNvPr>
          <p:cNvSpPr txBox="1">
            <a:spLocks/>
          </p:cNvSpPr>
          <p:nvPr userDrawn="1"/>
        </p:nvSpPr>
        <p:spPr>
          <a:xfrm>
            <a:off x="2009041" y="2744873"/>
            <a:ext cx="8487921" cy="7184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National Energy Efficiency and Conservation Authority - NEECA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DCA73AA-1830-488A-B676-48296C1CECB3}"/>
              </a:ext>
            </a:extLst>
          </p:cNvPr>
          <p:cNvSpPr txBox="1">
            <a:spLocks/>
          </p:cNvSpPr>
          <p:nvPr userDrawn="1"/>
        </p:nvSpPr>
        <p:spPr>
          <a:xfrm>
            <a:off x="1852037" y="4342302"/>
            <a:ext cx="8487921" cy="7184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 sz="2400" kern="1200" spc="-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rPr>
              <a:t>Islamabad 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C8876D7-5421-4DDE-AD67-010EF5984D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07143" y="1335285"/>
            <a:ext cx="6977708" cy="807607"/>
          </a:xfrm>
          <a:prstGeom prst="rect">
            <a:avLst/>
          </a:prstGeom>
        </p:spPr>
        <p:txBody>
          <a:bodyPr/>
          <a:lstStyle>
            <a:lvl1pPr algn="ctr">
              <a:defRPr lang="en-US" sz="26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Title of your presentation (Font: Gill Sans MT, size: 26, text align: center)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DCF23119-EBC0-4402-B1F5-0C6A15CC12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07143" y="5118911"/>
            <a:ext cx="6977708" cy="807607"/>
          </a:xfrm>
          <a:prstGeom prst="rect">
            <a:avLst/>
          </a:prstGeom>
        </p:spPr>
        <p:txBody>
          <a:bodyPr/>
          <a:lstStyle>
            <a:lvl1pPr algn="ctr">
              <a:defRPr lang="en-US" sz="24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Date (day/month/year, Font: Gill Sans MT, size: 24, text align: center)</a:t>
            </a:r>
          </a:p>
        </p:txBody>
      </p:sp>
    </p:spTree>
    <p:extLst>
      <p:ext uri="{BB962C8B-B14F-4D97-AF65-F5344CB8AC3E}">
        <p14:creationId xmlns:p14="http://schemas.microsoft.com/office/powerpoint/2010/main" val="64904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l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D6194C94-0511-4697-8DF6-0C7B0DA12A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52" y="73490"/>
            <a:ext cx="1100428" cy="11004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6A1F144-484E-4F29-9000-69632C2C32D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20" y="118318"/>
            <a:ext cx="839782" cy="942504"/>
          </a:xfrm>
          <a:prstGeom prst="rect">
            <a:avLst/>
          </a:prstGeom>
        </p:spPr>
      </p:pic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B2980919-1392-4077-8E3A-F3A673BD75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03827" y="2663523"/>
            <a:ext cx="3903663" cy="587126"/>
          </a:xfrm>
          <a:prstGeom prst="rect">
            <a:avLst/>
          </a:prstGeom>
        </p:spPr>
        <p:txBody>
          <a:bodyPr/>
          <a:lstStyle>
            <a:lvl1pPr>
              <a:defRPr lang="en-US" sz="18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Content 2 (Font: Gill Sans MT, size: 18, text align: left)</a:t>
            </a:r>
          </a:p>
        </p:txBody>
      </p:sp>
      <p:sp>
        <p:nvSpPr>
          <p:cNvPr id="36" name="Title Placeholder 1">
            <a:extLst>
              <a:ext uri="{FF2B5EF4-FFF2-40B4-BE49-F238E27FC236}">
                <a16:creationId xmlns:a16="http://schemas.microsoft.com/office/drawing/2014/main" id="{B8FD055B-890D-4713-BAE8-E1928CBEBE6E}"/>
              </a:ext>
            </a:extLst>
          </p:cNvPr>
          <p:cNvSpPr txBox="1">
            <a:spLocks/>
          </p:cNvSpPr>
          <p:nvPr userDrawn="1"/>
        </p:nvSpPr>
        <p:spPr>
          <a:xfrm>
            <a:off x="1852039" y="473695"/>
            <a:ext cx="8487921" cy="587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 sz="2600" dirty="0"/>
              <a:t>PRESENTATION OVERVIEW</a:t>
            </a:r>
          </a:p>
        </p:txBody>
      </p:sp>
      <p:sp>
        <p:nvSpPr>
          <p:cNvPr id="37" name="Text Placeholder 3">
            <a:extLst>
              <a:ext uri="{FF2B5EF4-FFF2-40B4-BE49-F238E27FC236}">
                <a16:creationId xmlns:a16="http://schemas.microsoft.com/office/drawing/2014/main" id="{A50528A3-4443-421C-B77A-962F0255AEA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03827" y="3259971"/>
            <a:ext cx="3903663" cy="587126"/>
          </a:xfrm>
          <a:prstGeom prst="rect">
            <a:avLst/>
          </a:prstGeom>
        </p:spPr>
        <p:txBody>
          <a:bodyPr/>
          <a:lstStyle>
            <a:lvl1pPr>
              <a:defRPr lang="en-US" sz="18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Content 3 (Font: Gill Sans MT, size: 18, text align: left)</a:t>
            </a:r>
          </a:p>
        </p:txBody>
      </p:sp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876C7753-D28B-41C7-BC95-D2349B0F06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03827" y="3856419"/>
            <a:ext cx="3903663" cy="587126"/>
          </a:xfrm>
          <a:prstGeom prst="rect">
            <a:avLst/>
          </a:prstGeom>
        </p:spPr>
        <p:txBody>
          <a:bodyPr/>
          <a:lstStyle>
            <a:lvl1pPr>
              <a:defRPr lang="en-US" sz="18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Content 4 (Font: Gill Sans MT, size: 18, text align: left)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3AE0F464-5710-465C-9F9D-1419A31C5E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84510" y="2075867"/>
            <a:ext cx="3903663" cy="587126"/>
          </a:xfrm>
          <a:prstGeom prst="rect">
            <a:avLst/>
          </a:prstGeom>
        </p:spPr>
        <p:txBody>
          <a:bodyPr/>
          <a:lstStyle>
            <a:lvl1pPr>
              <a:defRPr lang="en-US" sz="18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Content 5 (Font: Gill Sans MT, size: 18, text align: left)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C6D463C0-D321-4E9F-ABD2-07045DCE1DE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84510" y="2663523"/>
            <a:ext cx="3903663" cy="587126"/>
          </a:xfrm>
          <a:prstGeom prst="rect">
            <a:avLst/>
          </a:prstGeom>
        </p:spPr>
        <p:txBody>
          <a:bodyPr/>
          <a:lstStyle>
            <a:lvl1pPr>
              <a:defRPr lang="en-US" sz="18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Content 6 (Font: Gill Sans MT, size: 18, text align: left)</a:t>
            </a:r>
          </a:p>
        </p:txBody>
      </p: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BF676E4B-56A8-4D06-949A-BA3385258D1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84510" y="3259971"/>
            <a:ext cx="3903663" cy="587126"/>
          </a:xfrm>
          <a:prstGeom prst="rect">
            <a:avLst/>
          </a:prstGeom>
        </p:spPr>
        <p:txBody>
          <a:bodyPr/>
          <a:lstStyle>
            <a:lvl1pPr>
              <a:defRPr lang="en-US" sz="18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Content 7 (Font: Gill Sans MT, size: 18, text align: left)</a:t>
            </a:r>
          </a:p>
        </p:txBody>
      </p:sp>
      <p:sp>
        <p:nvSpPr>
          <p:cNvPr id="46" name="Text Placeholder 3">
            <a:extLst>
              <a:ext uri="{FF2B5EF4-FFF2-40B4-BE49-F238E27FC236}">
                <a16:creationId xmlns:a16="http://schemas.microsoft.com/office/drawing/2014/main" id="{71CC5C6C-2468-428D-9EA0-91507C16B12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884510" y="3856419"/>
            <a:ext cx="3903663" cy="587126"/>
          </a:xfrm>
          <a:prstGeom prst="rect">
            <a:avLst/>
          </a:prstGeom>
        </p:spPr>
        <p:txBody>
          <a:bodyPr/>
          <a:lstStyle>
            <a:lvl1pPr>
              <a:defRPr lang="en-US" sz="18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Content 8 (Font: Gill Sans MT, size: 18, text align: left)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DABC1E68-0621-4A57-A147-C12BE011221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03826" y="2069460"/>
            <a:ext cx="3903663" cy="587126"/>
          </a:xfrm>
          <a:prstGeom prst="rect">
            <a:avLst/>
          </a:prstGeom>
        </p:spPr>
        <p:txBody>
          <a:bodyPr/>
          <a:lstStyle>
            <a:lvl1pPr>
              <a:defRPr lang="en-US" sz="18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Content 1 (Font: Gill Sans MT, size: 18, text align: left)</a:t>
            </a:r>
          </a:p>
        </p:txBody>
      </p:sp>
    </p:spTree>
    <p:extLst>
      <p:ext uri="{BB962C8B-B14F-4D97-AF65-F5344CB8AC3E}">
        <p14:creationId xmlns:p14="http://schemas.microsoft.com/office/powerpoint/2010/main" val="179304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E04D34C-64E1-470E-B84F-BF0A9EEC16E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99088" y="602030"/>
            <a:ext cx="9082454" cy="444256"/>
          </a:xfrm>
          <a:prstGeom prst="rect">
            <a:avLst/>
          </a:prstGeom>
        </p:spPr>
        <p:txBody>
          <a:bodyPr/>
          <a:lstStyle>
            <a:lvl1pPr algn="ctr">
              <a:defRPr lang="en-US" sz="26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Heading of your topic (Font: Gill Sans MT, size: 26, text align: center)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AA0034E1-56D5-4EA8-A1D6-1955743011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9085" y="1591409"/>
            <a:ext cx="10902461" cy="365125"/>
          </a:xfrm>
          <a:prstGeom prst="rect">
            <a:avLst/>
          </a:prstGeom>
        </p:spPr>
        <p:txBody>
          <a:bodyPr/>
          <a:lstStyle>
            <a:lvl1pPr algn="l">
              <a:defRPr lang="en-US" sz="24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Heading (Font: Gill Sans MT, size: 24, text align: left)</a:t>
            </a:r>
          </a:p>
          <a:p>
            <a:pPr lvl="0"/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2B16BDB-71C7-4A21-ACCF-F223D6E961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89084" y="2003428"/>
            <a:ext cx="10902461" cy="3966550"/>
          </a:xfrm>
          <a:prstGeom prst="rect">
            <a:avLst/>
          </a:prstGeom>
        </p:spPr>
        <p:txBody>
          <a:bodyPr/>
          <a:lstStyle>
            <a:lvl1pPr algn="just">
              <a:defRPr lang="en-US" sz="20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Text (Font: Calibri (body), size: 20, text align: left, JUSTIFY)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5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0DF2ABB9-CC17-44A0-AADF-4CCDC26049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99088" y="602030"/>
            <a:ext cx="9082454" cy="444256"/>
          </a:xfrm>
          <a:prstGeom prst="rect">
            <a:avLst/>
          </a:prstGeom>
        </p:spPr>
        <p:txBody>
          <a:bodyPr/>
          <a:lstStyle>
            <a:lvl1pPr algn="ctr">
              <a:defRPr lang="en-US" sz="26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Continue…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DD0631CA-0371-44E7-829E-CDA57DA1C0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4541" y="1269365"/>
            <a:ext cx="10686185" cy="4571999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/>
            </a:lvl1pPr>
          </a:lstStyle>
          <a:p>
            <a:pPr lvl="0"/>
            <a:r>
              <a:rPr lang="en-US" dirty="0"/>
              <a:t>Text (Font: Calibri (body), size: 20, text align: left, JUSTIFY)</a:t>
            </a:r>
          </a:p>
        </p:txBody>
      </p:sp>
    </p:spTree>
    <p:extLst>
      <p:ext uri="{BB962C8B-B14F-4D97-AF65-F5344CB8AC3E}">
        <p14:creationId xmlns:p14="http://schemas.microsoft.com/office/powerpoint/2010/main" val="3783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ext with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695A3B6-C969-4257-884E-F262E15EA5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625366" y="1269366"/>
            <a:ext cx="4572000" cy="457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Image (Height: 5”, width 5”)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F5AA6F2-FDB0-46E1-BC93-5CB64DC9FBE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9124" y="1269365"/>
            <a:ext cx="5927111" cy="4571999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/>
            </a:lvl1pPr>
          </a:lstStyle>
          <a:p>
            <a:pPr lvl="0"/>
            <a:r>
              <a:rPr lang="en-US" dirty="0"/>
              <a:t>Text (Font: Calibri (body), size: 20, text align: left, JUSTIFY)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ED7B94F4-6F10-4C3F-8748-984B69DDAB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99088" y="602030"/>
            <a:ext cx="9082454" cy="444256"/>
          </a:xfrm>
          <a:prstGeom prst="rect">
            <a:avLst/>
          </a:prstGeom>
        </p:spPr>
        <p:txBody>
          <a:bodyPr/>
          <a:lstStyle>
            <a:lvl1pPr algn="ctr">
              <a:defRPr lang="en-US" sz="26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Heading of your topic (Font: Gill Sans MT, size: 26, text align: center)</a:t>
            </a:r>
          </a:p>
        </p:txBody>
      </p:sp>
    </p:spTree>
    <p:extLst>
      <p:ext uri="{BB962C8B-B14F-4D97-AF65-F5344CB8AC3E}">
        <p14:creationId xmlns:p14="http://schemas.microsoft.com/office/powerpoint/2010/main" val="188639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63BFA8D-9493-43C5-8E57-66A6F49FD05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4133" y="1645283"/>
            <a:ext cx="3657600" cy="378561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Image1 (height: 4.14, width: 4)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77798FA-F10E-4997-93F2-460EB56EBB8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96156" y="1645283"/>
            <a:ext cx="3657600" cy="37871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Image2 (height: 4.14, width: 4)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F1A2FC52-8074-4A60-A851-1DDA7351365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25104" y="1645284"/>
            <a:ext cx="3657600" cy="378561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Image3 (height: 4.14, width: 4)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4FB4B36-FD12-4C77-9F58-3DD6B07FD2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99088" y="602030"/>
            <a:ext cx="9082454" cy="444256"/>
          </a:xfrm>
          <a:prstGeom prst="rect">
            <a:avLst/>
          </a:prstGeom>
        </p:spPr>
        <p:txBody>
          <a:bodyPr/>
          <a:lstStyle>
            <a:lvl1pPr algn="ctr">
              <a:defRPr lang="en-US" sz="26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Heading of your topic (Font: Gill Sans MT, size: 26, text align: center)</a:t>
            </a:r>
          </a:p>
        </p:txBody>
      </p:sp>
    </p:spTree>
    <p:extLst>
      <p:ext uri="{BB962C8B-B14F-4D97-AF65-F5344CB8AC3E}">
        <p14:creationId xmlns:p14="http://schemas.microsoft.com/office/powerpoint/2010/main" val="103282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5 Imag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31036B8-1F18-403A-9D45-AD6E7C52721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09829" y="1406806"/>
            <a:ext cx="1798319" cy="1513841"/>
          </a:xfrm>
          <a:custGeom>
            <a:avLst/>
            <a:gdLst>
              <a:gd name="connsiteX0" fmla="*/ 767080 w 4074160"/>
              <a:gd name="connsiteY0" fmla="*/ 0 h 3068318"/>
              <a:gd name="connsiteX1" fmla="*/ 3307080 w 4074160"/>
              <a:gd name="connsiteY1" fmla="*/ 0 h 3068318"/>
              <a:gd name="connsiteX2" fmla="*/ 4074160 w 4074160"/>
              <a:gd name="connsiteY2" fmla="*/ 1534159 h 3068318"/>
              <a:gd name="connsiteX3" fmla="*/ 3307080 w 4074160"/>
              <a:gd name="connsiteY3" fmla="*/ 3068318 h 3068318"/>
              <a:gd name="connsiteX4" fmla="*/ 767080 w 4074160"/>
              <a:gd name="connsiteY4" fmla="*/ 3068318 h 3068318"/>
              <a:gd name="connsiteX5" fmla="*/ 0 w 4074160"/>
              <a:gd name="connsiteY5" fmla="*/ 1534159 h 306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160" h="3068318">
                <a:moveTo>
                  <a:pt x="767080" y="0"/>
                </a:moveTo>
                <a:lnTo>
                  <a:pt x="3307080" y="0"/>
                </a:lnTo>
                <a:lnTo>
                  <a:pt x="4074160" y="1534159"/>
                </a:lnTo>
                <a:lnTo>
                  <a:pt x="3307080" y="3068318"/>
                </a:lnTo>
                <a:lnTo>
                  <a:pt x="767080" y="3068318"/>
                </a:lnTo>
                <a:lnTo>
                  <a:pt x="0" y="153415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en-US" dirty="0"/>
              <a:t>image1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B469E22-5F01-447A-9C3C-CF7E2DCE280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083029" y="2163726"/>
            <a:ext cx="1798319" cy="1513841"/>
          </a:xfrm>
          <a:custGeom>
            <a:avLst/>
            <a:gdLst>
              <a:gd name="connsiteX0" fmla="*/ 767080 w 4074160"/>
              <a:gd name="connsiteY0" fmla="*/ 0 h 3068318"/>
              <a:gd name="connsiteX1" fmla="*/ 3307080 w 4074160"/>
              <a:gd name="connsiteY1" fmla="*/ 0 h 3068318"/>
              <a:gd name="connsiteX2" fmla="*/ 4074160 w 4074160"/>
              <a:gd name="connsiteY2" fmla="*/ 1534159 h 3068318"/>
              <a:gd name="connsiteX3" fmla="*/ 3307080 w 4074160"/>
              <a:gd name="connsiteY3" fmla="*/ 3068318 h 3068318"/>
              <a:gd name="connsiteX4" fmla="*/ 767080 w 4074160"/>
              <a:gd name="connsiteY4" fmla="*/ 3068318 h 3068318"/>
              <a:gd name="connsiteX5" fmla="*/ 0 w 4074160"/>
              <a:gd name="connsiteY5" fmla="*/ 1534159 h 306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160" h="3068318">
                <a:moveTo>
                  <a:pt x="767080" y="0"/>
                </a:moveTo>
                <a:lnTo>
                  <a:pt x="3307080" y="0"/>
                </a:lnTo>
                <a:lnTo>
                  <a:pt x="4074160" y="1534159"/>
                </a:lnTo>
                <a:lnTo>
                  <a:pt x="3307080" y="3068318"/>
                </a:lnTo>
                <a:lnTo>
                  <a:pt x="767080" y="3068318"/>
                </a:lnTo>
                <a:lnTo>
                  <a:pt x="0" y="153415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en-US" dirty="0"/>
              <a:t>image2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C48EE8C3-E22F-4A54-8F74-4BA53D275CA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609829" y="2920646"/>
            <a:ext cx="1798319" cy="1513841"/>
          </a:xfrm>
          <a:custGeom>
            <a:avLst/>
            <a:gdLst>
              <a:gd name="connsiteX0" fmla="*/ 767080 w 4074160"/>
              <a:gd name="connsiteY0" fmla="*/ 0 h 3068318"/>
              <a:gd name="connsiteX1" fmla="*/ 3307080 w 4074160"/>
              <a:gd name="connsiteY1" fmla="*/ 0 h 3068318"/>
              <a:gd name="connsiteX2" fmla="*/ 4074160 w 4074160"/>
              <a:gd name="connsiteY2" fmla="*/ 1534159 h 3068318"/>
              <a:gd name="connsiteX3" fmla="*/ 3307080 w 4074160"/>
              <a:gd name="connsiteY3" fmla="*/ 3068318 h 3068318"/>
              <a:gd name="connsiteX4" fmla="*/ 767080 w 4074160"/>
              <a:gd name="connsiteY4" fmla="*/ 3068318 h 3068318"/>
              <a:gd name="connsiteX5" fmla="*/ 0 w 4074160"/>
              <a:gd name="connsiteY5" fmla="*/ 1534159 h 306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160" h="3068318">
                <a:moveTo>
                  <a:pt x="767080" y="0"/>
                </a:moveTo>
                <a:lnTo>
                  <a:pt x="3307080" y="0"/>
                </a:lnTo>
                <a:lnTo>
                  <a:pt x="4074160" y="1534159"/>
                </a:lnTo>
                <a:lnTo>
                  <a:pt x="3307080" y="3068318"/>
                </a:lnTo>
                <a:lnTo>
                  <a:pt x="767080" y="3068318"/>
                </a:lnTo>
                <a:lnTo>
                  <a:pt x="0" y="153415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en-US" dirty="0"/>
              <a:t>image3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0D7F3D2-5279-43BC-BFDA-BDBBBF72A94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083029" y="3732179"/>
            <a:ext cx="1798319" cy="1513841"/>
          </a:xfrm>
          <a:custGeom>
            <a:avLst/>
            <a:gdLst>
              <a:gd name="connsiteX0" fmla="*/ 767080 w 4074160"/>
              <a:gd name="connsiteY0" fmla="*/ 0 h 3068318"/>
              <a:gd name="connsiteX1" fmla="*/ 3307080 w 4074160"/>
              <a:gd name="connsiteY1" fmla="*/ 0 h 3068318"/>
              <a:gd name="connsiteX2" fmla="*/ 4074160 w 4074160"/>
              <a:gd name="connsiteY2" fmla="*/ 1534159 h 3068318"/>
              <a:gd name="connsiteX3" fmla="*/ 3307080 w 4074160"/>
              <a:gd name="connsiteY3" fmla="*/ 3068318 h 3068318"/>
              <a:gd name="connsiteX4" fmla="*/ 767080 w 4074160"/>
              <a:gd name="connsiteY4" fmla="*/ 3068318 h 3068318"/>
              <a:gd name="connsiteX5" fmla="*/ 0 w 4074160"/>
              <a:gd name="connsiteY5" fmla="*/ 1534159 h 306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160" h="3068318">
                <a:moveTo>
                  <a:pt x="767080" y="0"/>
                </a:moveTo>
                <a:lnTo>
                  <a:pt x="3307080" y="0"/>
                </a:lnTo>
                <a:lnTo>
                  <a:pt x="4074160" y="1534159"/>
                </a:lnTo>
                <a:lnTo>
                  <a:pt x="3307080" y="3068318"/>
                </a:lnTo>
                <a:lnTo>
                  <a:pt x="767080" y="3068318"/>
                </a:lnTo>
                <a:lnTo>
                  <a:pt x="0" y="153415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en-US" dirty="0"/>
              <a:t>image4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A25643-636A-41E4-B399-EA47FF4AD4B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609828" y="4434487"/>
            <a:ext cx="1798319" cy="1513841"/>
          </a:xfrm>
          <a:custGeom>
            <a:avLst/>
            <a:gdLst>
              <a:gd name="connsiteX0" fmla="*/ 767080 w 4074160"/>
              <a:gd name="connsiteY0" fmla="*/ 0 h 3068318"/>
              <a:gd name="connsiteX1" fmla="*/ 3307080 w 4074160"/>
              <a:gd name="connsiteY1" fmla="*/ 0 h 3068318"/>
              <a:gd name="connsiteX2" fmla="*/ 4074160 w 4074160"/>
              <a:gd name="connsiteY2" fmla="*/ 1534159 h 3068318"/>
              <a:gd name="connsiteX3" fmla="*/ 3307080 w 4074160"/>
              <a:gd name="connsiteY3" fmla="*/ 3068318 h 3068318"/>
              <a:gd name="connsiteX4" fmla="*/ 767080 w 4074160"/>
              <a:gd name="connsiteY4" fmla="*/ 3068318 h 3068318"/>
              <a:gd name="connsiteX5" fmla="*/ 0 w 4074160"/>
              <a:gd name="connsiteY5" fmla="*/ 1534159 h 306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160" h="3068318">
                <a:moveTo>
                  <a:pt x="767080" y="0"/>
                </a:moveTo>
                <a:lnTo>
                  <a:pt x="3307080" y="0"/>
                </a:lnTo>
                <a:lnTo>
                  <a:pt x="4074160" y="1534159"/>
                </a:lnTo>
                <a:lnTo>
                  <a:pt x="3307080" y="3068318"/>
                </a:lnTo>
                <a:lnTo>
                  <a:pt x="767080" y="3068318"/>
                </a:lnTo>
                <a:lnTo>
                  <a:pt x="0" y="153415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en-US" dirty="0"/>
              <a:t>Image5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F681F1D3-D0A0-4A0E-B790-99EC260069D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9124" y="1269366"/>
            <a:ext cx="5927111" cy="4531360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/>
            </a:lvl1pPr>
          </a:lstStyle>
          <a:p>
            <a:pPr lvl="0"/>
            <a:r>
              <a:rPr lang="en-US" dirty="0"/>
              <a:t>Text (Font: Calibri (body), size: 20, text align: left, JUSTIFY)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1AE99D22-6336-40A0-8F09-8E862F4F417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19956" y="567058"/>
            <a:ext cx="9082454" cy="444256"/>
          </a:xfrm>
          <a:prstGeom prst="rect">
            <a:avLst/>
          </a:prstGeom>
        </p:spPr>
        <p:txBody>
          <a:bodyPr/>
          <a:lstStyle>
            <a:lvl1pPr algn="ctr">
              <a:defRPr lang="en-US" sz="26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Heading of your topic (Font: Gill Sans MT, size: 26, text align: center)</a:t>
            </a:r>
          </a:p>
        </p:txBody>
      </p:sp>
    </p:spTree>
    <p:extLst>
      <p:ext uri="{BB962C8B-B14F-4D97-AF65-F5344CB8AC3E}">
        <p14:creationId xmlns:p14="http://schemas.microsoft.com/office/powerpoint/2010/main" val="181462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 with Text 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31036B8-1F18-403A-9D45-AD6E7C52721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59046" y="1388923"/>
            <a:ext cx="1798319" cy="1513841"/>
          </a:xfrm>
          <a:custGeom>
            <a:avLst/>
            <a:gdLst>
              <a:gd name="connsiteX0" fmla="*/ 767080 w 4074160"/>
              <a:gd name="connsiteY0" fmla="*/ 0 h 3068318"/>
              <a:gd name="connsiteX1" fmla="*/ 3307080 w 4074160"/>
              <a:gd name="connsiteY1" fmla="*/ 0 h 3068318"/>
              <a:gd name="connsiteX2" fmla="*/ 4074160 w 4074160"/>
              <a:gd name="connsiteY2" fmla="*/ 1534159 h 3068318"/>
              <a:gd name="connsiteX3" fmla="*/ 3307080 w 4074160"/>
              <a:gd name="connsiteY3" fmla="*/ 3068318 h 3068318"/>
              <a:gd name="connsiteX4" fmla="*/ 767080 w 4074160"/>
              <a:gd name="connsiteY4" fmla="*/ 3068318 h 3068318"/>
              <a:gd name="connsiteX5" fmla="*/ 0 w 4074160"/>
              <a:gd name="connsiteY5" fmla="*/ 1534159 h 306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160" h="3068318">
                <a:moveTo>
                  <a:pt x="767080" y="0"/>
                </a:moveTo>
                <a:lnTo>
                  <a:pt x="3307080" y="0"/>
                </a:lnTo>
                <a:lnTo>
                  <a:pt x="4074160" y="1534159"/>
                </a:lnTo>
                <a:lnTo>
                  <a:pt x="3307080" y="3068318"/>
                </a:lnTo>
                <a:lnTo>
                  <a:pt x="767080" y="3068318"/>
                </a:lnTo>
                <a:lnTo>
                  <a:pt x="0" y="153415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en-US" dirty="0"/>
              <a:t>image1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B469E22-5F01-447A-9C3C-CF7E2DCE280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677943" y="2078322"/>
            <a:ext cx="1798319" cy="1513841"/>
          </a:xfrm>
          <a:custGeom>
            <a:avLst/>
            <a:gdLst>
              <a:gd name="connsiteX0" fmla="*/ 767080 w 4074160"/>
              <a:gd name="connsiteY0" fmla="*/ 0 h 3068318"/>
              <a:gd name="connsiteX1" fmla="*/ 3307080 w 4074160"/>
              <a:gd name="connsiteY1" fmla="*/ 0 h 3068318"/>
              <a:gd name="connsiteX2" fmla="*/ 4074160 w 4074160"/>
              <a:gd name="connsiteY2" fmla="*/ 1534159 h 3068318"/>
              <a:gd name="connsiteX3" fmla="*/ 3307080 w 4074160"/>
              <a:gd name="connsiteY3" fmla="*/ 3068318 h 3068318"/>
              <a:gd name="connsiteX4" fmla="*/ 767080 w 4074160"/>
              <a:gd name="connsiteY4" fmla="*/ 3068318 h 3068318"/>
              <a:gd name="connsiteX5" fmla="*/ 0 w 4074160"/>
              <a:gd name="connsiteY5" fmla="*/ 1534159 h 306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160" h="3068318">
                <a:moveTo>
                  <a:pt x="767080" y="0"/>
                </a:moveTo>
                <a:lnTo>
                  <a:pt x="3307080" y="0"/>
                </a:lnTo>
                <a:lnTo>
                  <a:pt x="4074160" y="1534159"/>
                </a:lnTo>
                <a:lnTo>
                  <a:pt x="3307080" y="3068318"/>
                </a:lnTo>
                <a:lnTo>
                  <a:pt x="767080" y="3068318"/>
                </a:lnTo>
                <a:lnTo>
                  <a:pt x="0" y="153415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en-US" dirty="0"/>
              <a:t>image2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C48EE8C3-E22F-4A54-8F74-4BA53D275CA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196840" y="1321401"/>
            <a:ext cx="1798319" cy="1513841"/>
          </a:xfrm>
          <a:custGeom>
            <a:avLst/>
            <a:gdLst>
              <a:gd name="connsiteX0" fmla="*/ 767080 w 4074160"/>
              <a:gd name="connsiteY0" fmla="*/ 0 h 3068318"/>
              <a:gd name="connsiteX1" fmla="*/ 3307080 w 4074160"/>
              <a:gd name="connsiteY1" fmla="*/ 0 h 3068318"/>
              <a:gd name="connsiteX2" fmla="*/ 4074160 w 4074160"/>
              <a:gd name="connsiteY2" fmla="*/ 1534159 h 3068318"/>
              <a:gd name="connsiteX3" fmla="*/ 3307080 w 4074160"/>
              <a:gd name="connsiteY3" fmla="*/ 3068318 h 3068318"/>
              <a:gd name="connsiteX4" fmla="*/ 767080 w 4074160"/>
              <a:gd name="connsiteY4" fmla="*/ 3068318 h 3068318"/>
              <a:gd name="connsiteX5" fmla="*/ 0 w 4074160"/>
              <a:gd name="connsiteY5" fmla="*/ 1534159 h 306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160" h="3068318">
                <a:moveTo>
                  <a:pt x="767080" y="0"/>
                </a:moveTo>
                <a:lnTo>
                  <a:pt x="3307080" y="0"/>
                </a:lnTo>
                <a:lnTo>
                  <a:pt x="4074160" y="1534159"/>
                </a:lnTo>
                <a:lnTo>
                  <a:pt x="3307080" y="3068318"/>
                </a:lnTo>
                <a:lnTo>
                  <a:pt x="767080" y="3068318"/>
                </a:lnTo>
                <a:lnTo>
                  <a:pt x="0" y="153415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en-US" dirty="0"/>
              <a:t>image3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0D7F3D2-5279-43BC-BFDA-BDBBBF72A94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644709" y="2103368"/>
            <a:ext cx="1798319" cy="1513841"/>
          </a:xfrm>
          <a:custGeom>
            <a:avLst/>
            <a:gdLst>
              <a:gd name="connsiteX0" fmla="*/ 767080 w 4074160"/>
              <a:gd name="connsiteY0" fmla="*/ 0 h 3068318"/>
              <a:gd name="connsiteX1" fmla="*/ 3307080 w 4074160"/>
              <a:gd name="connsiteY1" fmla="*/ 0 h 3068318"/>
              <a:gd name="connsiteX2" fmla="*/ 4074160 w 4074160"/>
              <a:gd name="connsiteY2" fmla="*/ 1534159 h 3068318"/>
              <a:gd name="connsiteX3" fmla="*/ 3307080 w 4074160"/>
              <a:gd name="connsiteY3" fmla="*/ 3068318 h 3068318"/>
              <a:gd name="connsiteX4" fmla="*/ 767080 w 4074160"/>
              <a:gd name="connsiteY4" fmla="*/ 3068318 h 3068318"/>
              <a:gd name="connsiteX5" fmla="*/ 0 w 4074160"/>
              <a:gd name="connsiteY5" fmla="*/ 1534159 h 306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160" h="3068318">
                <a:moveTo>
                  <a:pt x="767080" y="0"/>
                </a:moveTo>
                <a:lnTo>
                  <a:pt x="3307080" y="0"/>
                </a:lnTo>
                <a:lnTo>
                  <a:pt x="4074160" y="1534159"/>
                </a:lnTo>
                <a:lnTo>
                  <a:pt x="3307080" y="3068318"/>
                </a:lnTo>
                <a:lnTo>
                  <a:pt x="767080" y="3068318"/>
                </a:lnTo>
                <a:lnTo>
                  <a:pt x="0" y="153415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en-US" dirty="0"/>
              <a:t>image4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A25643-636A-41E4-B399-EA47FF4AD4B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63606" y="1305454"/>
            <a:ext cx="1798319" cy="1513841"/>
          </a:xfrm>
          <a:custGeom>
            <a:avLst/>
            <a:gdLst>
              <a:gd name="connsiteX0" fmla="*/ 767080 w 4074160"/>
              <a:gd name="connsiteY0" fmla="*/ 0 h 3068318"/>
              <a:gd name="connsiteX1" fmla="*/ 3307080 w 4074160"/>
              <a:gd name="connsiteY1" fmla="*/ 0 h 3068318"/>
              <a:gd name="connsiteX2" fmla="*/ 4074160 w 4074160"/>
              <a:gd name="connsiteY2" fmla="*/ 1534159 h 3068318"/>
              <a:gd name="connsiteX3" fmla="*/ 3307080 w 4074160"/>
              <a:gd name="connsiteY3" fmla="*/ 3068318 h 3068318"/>
              <a:gd name="connsiteX4" fmla="*/ 767080 w 4074160"/>
              <a:gd name="connsiteY4" fmla="*/ 3068318 h 3068318"/>
              <a:gd name="connsiteX5" fmla="*/ 0 w 4074160"/>
              <a:gd name="connsiteY5" fmla="*/ 1534159 h 306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160" h="3068318">
                <a:moveTo>
                  <a:pt x="767080" y="0"/>
                </a:moveTo>
                <a:lnTo>
                  <a:pt x="3307080" y="0"/>
                </a:lnTo>
                <a:lnTo>
                  <a:pt x="4074160" y="1534159"/>
                </a:lnTo>
                <a:lnTo>
                  <a:pt x="3307080" y="3068318"/>
                </a:lnTo>
                <a:lnTo>
                  <a:pt x="767080" y="3068318"/>
                </a:lnTo>
                <a:lnTo>
                  <a:pt x="0" y="153415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en-US" dirty="0"/>
              <a:t>image5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9CEEB74-40D7-46E8-B156-7159B89EC60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99088" y="602030"/>
            <a:ext cx="9082454" cy="444256"/>
          </a:xfrm>
          <a:prstGeom prst="rect">
            <a:avLst/>
          </a:prstGeom>
        </p:spPr>
        <p:txBody>
          <a:bodyPr/>
          <a:lstStyle>
            <a:lvl1pPr algn="ctr">
              <a:defRPr lang="en-US" sz="2600" kern="1200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Heading of your topic (Font: Gill Sans MT, size: 26, text align: center)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A378EAA6-9756-40EA-AD76-2DED880081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9124" y="4281562"/>
            <a:ext cx="10494353" cy="1519164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/>
            </a:lvl1pPr>
          </a:lstStyle>
          <a:p>
            <a:pPr lvl="0"/>
            <a:r>
              <a:rPr lang="en-US" dirty="0"/>
              <a:t>Text (Font: Calibri (body), size: 20, text align: left, JUSTIFY)</a:t>
            </a:r>
          </a:p>
        </p:txBody>
      </p:sp>
    </p:spTree>
    <p:extLst>
      <p:ext uri="{BB962C8B-B14F-4D97-AF65-F5344CB8AC3E}">
        <p14:creationId xmlns:p14="http://schemas.microsoft.com/office/powerpoint/2010/main" val="174864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02A50147-3CC8-4EE0-A959-B54BD69849B1}"/>
              </a:ext>
            </a:extLst>
          </p:cNvPr>
          <p:cNvSpPr txBox="1">
            <a:spLocks/>
          </p:cNvSpPr>
          <p:nvPr userDrawn="1"/>
        </p:nvSpPr>
        <p:spPr>
          <a:xfrm>
            <a:off x="2009041" y="2744873"/>
            <a:ext cx="8487921" cy="7184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Thankyou</a:t>
            </a:r>
          </a:p>
        </p:txBody>
      </p:sp>
    </p:spTree>
    <p:extLst>
      <p:ext uri="{BB962C8B-B14F-4D97-AF65-F5344CB8AC3E}">
        <p14:creationId xmlns:p14="http://schemas.microsoft.com/office/powerpoint/2010/main" val="9614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56838"/>
            <a:ext cx="12192000" cy="5601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202432"/>
            <a:ext cx="12192001" cy="65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22E524-3879-4ACE-B5F6-DF2A0133DF2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52" y="73490"/>
            <a:ext cx="1100428" cy="11004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63FCC9-3F3B-4ACD-B51B-5BFA6A87551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20" y="118318"/>
            <a:ext cx="839782" cy="942504"/>
          </a:xfrm>
          <a:prstGeom prst="rect">
            <a:avLst/>
          </a:prstGeom>
        </p:spPr>
      </p:pic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48634D9C-D20F-44B3-BA53-5E1CBFA3B16F}"/>
              </a:ext>
            </a:extLst>
          </p:cNvPr>
          <p:cNvSpPr txBox="1">
            <a:spLocks/>
          </p:cNvSpPr>
          <p:nvPr userDrawn="1"/>
        </p:nvSpPr>
        <p:spPr>
          <a:xfrm>
            <a:off x="4716340" y="6430292"/>
            <a:ext cx="2759319" cy="4132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 sz="1800" dirty="0"/>
              <a:t>NEECA:  Think Conservation</a:t>
            </a:r>
          </a:p>
        </p:txBody>
      </p:sp>
    </p:spTree>
    <p:extLst>
      <p:ext uri="{BB962C8B-B14F-4D97-AF65-F5344CB8AC3E}">
        <p14:creationId xmlns:p14="http://schemas.microsoft.com/office/powerpoint/2010/main" val="392032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5" r:id="rId2"/>
    <p:sldLayoutId id="2147483752" r:id="rId3"/>
    <p:sldLayoutId id="2147483753" r:id="rId4"/>
    <p:sldLayoutId id="2147483749" r:id="rId5"/>
    <p:sldLayoutId id="2147483750" r:id="rId6"/>
    <p:sldLayoutId id="2147483746" r:id="rId7"/>
    <p:sldLayoutId id="2147483751" r:id="rId8"/>
    <p:sldLayoutId id="2147483754" r:id="rId9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2800" kern="1200" spc="-50" baseline="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24159F-4AA3-4CBC-A31A-C220BCD2A9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EDCA4-D3CA-47B9-BA94-7EB83419E0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2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BFD072-86E5-4D3F-BA5D-412FE5BB13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168A7-6B3E-45B9-996C-237ECE4277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92783-CDF3-4456-ACA7-21051B7DFCA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7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9543BE-D54B-45C6-BB70-1B69E836DB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BCD28-EF4F-409D-B7B9-BFF669EA4D0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84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42CF25C-CED2-406A-AFA3-D1D30B1E1C0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B6E11-ED3B-44ED-81C5-3F2A1A53B3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95F4D1-49F5-4FF9-986C-E61964F4C7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5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B1A539D-F7E3-4FA3-93B3-7C97AEBE547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DDD41E-1082-4345-B68F-EBC46320E86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85862F8-4A00-4B41-A9E7-DFA3C258138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79287-533D-4E94-8CB5-7FEB1D5821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28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471411E-8BB1-4AA7-9427-8B93F6BB32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1D1E88-22D9-4E02-A448-C2328494AE6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566BB58-F69B-4180-83A7-C5275C7A49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FEC3B4B-B91B-4A40-A7B3-721AB0A8FAD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CD85867-93DA-488C-B34D-5EAF385A734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398144E-2B6F-4E71-9DE7-92B39C81E3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68193A-02FC-42BE-9EEF-494210D885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86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D9E39C1-94EC-4969-86E5-45A5C7D3CF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E3A86C-ED5C-4A03-9298-243B6929C7E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FCF7122-B338-40EF-BE8E-E66F96EF191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95D8A87-28FA-4917-9A6A-134B668707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6308827-BFC2-4DA8-A333-473B7B889DB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8064033-E9AB-4138-8211-7ABB265287F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1C83053-84EE-44C9-B21C-FD1D4088C2D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7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7817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494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Gill Sans MT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Energy Efficiency &amp; Conservation Authority</dc:title>
  <dc:creator>ayyaz1212@outlook.com</dc:creator>
  <cp:lastModifiedBy>ayyaz1212@outlook.com</cp:lastModifiedBy>
  <cp:revision>55</cp:revision>
  <dcterms:created xsi:type="dcterms:W3CDTF">2022-04-07T08:25:33Z</dcterms:created>
  <dcterms:modified xsi:type="dcterms:W3CDTF">2022-04-29T05:54:38Z</dcterms:modified>
</cp:coreProperties>
</file>